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22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085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8432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467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705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1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595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206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2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2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70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42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80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426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5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629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14095A5-9025-4A0F-8BA8-2F222010F21D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8908-9C98-4230-8E4F-25CD534DFA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84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B55E-BFA2-9695-45F6-F9B96FD8E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188" y="1747351"/>
            <a:ext cx="9144000" cy="2387600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002060"/>
                </a:solidFill>
                <a:latin typeface="TimesNewRomanPS-BoldMT"/>
              </a:rPr>
              <a:t>KISHKINDA UNIVERSITY</a:t>
            </a:r>
            <a:br>
              <a:rPr lang="en-IN" sz="1800" b="1" dirty="0">
                <a:solidFill>
                  <a:srgbClr val="002060"/>
                </a:solidFill>
                <a:latin typeface="TimesNewRomanPS-BoldMT"/>
              </a:rPr>
            </a:br>
            <a:r>
              <a:rPr lang="en-IN" sz="1600" dirty="0">
                <a:solidFill>
                  <a:srgbClr val="002060"/>
                </a:solidFill>
                <a:latin typeface="ArialMT"/>
              </a:rPr>
              <a:t>5W38+WVG, </a:t>
            </a:r>
            <a:r>
              <a:rPr lang="en-IN" sz="1600" dirty="0" err="1">
                <a:solidFill>
                  <a:srgbClr val="002060"/>
                </a:solidFill>
                <a:latin typeface="ArialMT"/>
              </a:rPr>
              <a:t>Siruguppa</a:t>
            </a:r>
            <a:r>
              <a:rPr lang="en-IN" sz="1600" dirty="0">
                <a:solidFill>
                  <a:srgbClr val="002060"/>
                </a:solidFill>
                <a:latin typeface="ArialMT"/>
              </a:rPr>
              <a:t> Rd, Ashok Nagar, Rajeshwari </a:t>
            </a:r>
            <a:r>
              <a:rPr lang="en-IN" sz="1600" dirty="0" err="1">
                <a:solidFill>
                  <a:srgbClr val="002060"/>
                </a:solidFill>
                <a:latin typeface="ArialMT"/>
              </a:rPr>
              <a:t>nagar</a:t>
            </a:r>
            <a:r>
              <a:rPr lang="en-IN" sz="1600" dirty="0">
                <a:solidFill>
                  <a:srgbClr val="002060"/>
                </a:solidFill>
                <a:latin typeface="ArialMT"/>
              </a:rPr>
              <a:t>, Ballari, Karnataka 583275</a:t>
            </a:r>
            <a:br>
              <a:rPr lang="en-IN" sz="1600" dirty="0">
                <a:solidFill>
                  <a:srgbClr val="002060"/>
                </a:solidFill>
                <a:latin typeface="ArialMT"/>
              </a:rPr>
            </a:br>
            <a:r>
              <a:rPr lang="en-IN" sz="1600" dirty="0">
                <a:solidFill>
                  <a:srgbClr val="002060"/>
                </a:solidFill>
                <a:latin typeface="TimesNewRomanPSMT"/>
              </a:rPr>
              <a:t>Department of MCA</a:t>
            </a:r>
            <a:br>
              <a:rPr lang="en-IN" sz="1600" dirty="0">
                <a:solidFill>
                  <a:srgbClr val="002060"/>
                </a:solidFill>
                <a:latin typeface="TimesNewRomanPSMT"/>
              </a:rPr>
            </a:br>
            <a:r>
              <a:rPr lang="en-IN" sz="1600" dirty="0">
                <a:solidFill>
                  <a:srgbClr val="002060"/>
                </a:solidFill>
                <a:latin typeface="TimesNewRomanPSMT"/>
              </a:rPr>
              <a:t>Project Presentation on</a:t>
            </a:r>
            <a:br>
              <a:rPr lang="en-IN" sz="1800" dirty="0">
                <a:solidFill>
                  <a:srgbClr val="002060"/>
                </a:solidFill>
                <a:latin typeface="TimesNewRomanPSMT"/>
              </a:rPr>
            </a:br>
            <a:r>
              <a:rPr lang="en-IN" sz="2700" b="1" dirty="0">
                <a:solidFill>
                  <a:srgbClr val="FF0000"/>
                </a:solidFill>
                <a:latin typeface="TimesNewRomanPS-BoldMT"/>
              </a:rPr>
              <a:t>“</a:t>
            </a:r>
            <a:r>
              <a:rPr lang="en-IN" sz="2700" b="1" i="1" dirty="0">
                <a:solidFill>
                  <a:srgbClr val="FF0000"/>
                </a:solidFill>
                <a:latin typeface="TimesNewRomanPS-BoldItalicMT"/>
              </a:rPr>
              <a:t> Athletic Equipment Inventory (POC)”</a:t>
            </a:r>
            <a:endParaRPr lang="en-IN" sz="2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D92DC-B501-20DF-5538-74940D2F7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7356" y="5004619"/>
            <a:ext cx="9144000" cy="173733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B . M . </a:t>
            </a:r>
            <a:r>
              <a:rPr lang="en-IN" sz="1800" dirty="0" err="1">
                <a:solidFill>
                  <a:schemeClr val="bg1"/>
                </a:solidFill>
              </a:rPr>
              <a:t>Lokesha</a:t>
            </a:r>
            <a:r>
              <a:rPr lang="en-IN" sz="1800" dirty="0">
                <a:solidFill>
                  <a:schemeClr val="bg1"/>
                </a:solidFill>
              </a:rPr>
              <a:t>                  --       KUB23CSE020</a:t>
            </a:r>
          </a:p>
          <a:p>
            <a:pPr marL="457200" indent="-457200"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B . Y . Sanjay                       --       KUB23CSE021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A . </a:t>
            </a:r>
            <a:r>
              <a:rPr lang="en-IN" sz="1800" dirty="0" err="1">
                <a:solidFill>
                  <a:schemeClr val="bg1"/>
                </a:solidFill>
              </a:rPr>
              <a:t>Mallikarjuna</a:t>
            </a:r>
            <a:r>
              <a:rPr lang="en-IN" sz="1800" dirty="0">
                <a:solidFill>
                  <a:schemeClr val="bg1"/>
                </a:solidFill>
              </a:rPr>
              <a:t>                  –      KUB23CSE008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M . G . </a:t>
            </a:r>
            <a:r>
              <a:rPr lang="en-IN" sz="1800" dirty="0" err="1">
                <a:solidFill>
                  <a:schemeClr val="bg1"/>
                </a:solidFill>
              </a:rPr>
              <a:t>Basavana</a:t>
            </a:r>
            <a:r>
              <a:rPr lang="en-IN" sz="1800" dirty="0">
                <a:solidFill>
                  <a:schemeClr val="bg1"/>
                </a:solidFill>
              </a:rPr>
              <a:t> Gouda    –      KUB23CSE072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IN" sz="1800" dirty="0">
                <a:solidFill>
                  <a:schemeClr val="bg1"/>
                </a:solidFill>
              </a:rPr>
              <a:t>Y . Basavaraj                        –      KUB23CSE162</a:t>
            </a:r>
            <a:endParaRPr lang="en-IN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Best Private University in Ballary, Karnataka | Kishkinda University">
            <a:extLst>
              <a:ext uri="{FF2B5EF4-FFF2-40B4-BE49-F238E27FC236}">
                <a16:creationId xmlns:a16="http://schemas.microsoft.com/office/drawing/2014/main" id="{73D46595-691B-CA47-7DF3-CA0425AAA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395" y="2"/>
            <a:ext cx="2019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84F3B-80BA-A45D-C7D8-E0C77018AB90}"/>
              </a:ext>
            </a:extLst>
          </p:cNvPr>
          <p:cNvSpPr txBox="1"/>
          <p:nvPr/>
        </p:nvSpPr>
        <p:spPr>
          <a:xfrm>
            <a:off x="3342968" y="4296699"/>
            <a:ext cx="381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407724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EBD0EC-126C-503C-38DF-33B29953A89D}"/>
              </a:ext>
            </a:extLst>
          </p:cNvPr>
          <p:cNvSpPr txBox="1"/>
          <p:nvPr/>
        </p:nvSpPr>
        <p:spPr>
          <a:xfrm>
            <a:off x="4680155" y="1420196"/>
            <a:ext cx="60960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Track Equipment Usage</a:t>
            </a:r>
            <a:r>
              <a:rPr lang="en-US" sz="2800" dirty="0">
                <a:solidFill>
                  <a:srgbClr val="FF0000"/>
                </a:solidFill>
              </a:rPr>
              <a:t>:                           </a:t>
            </a:r>
            <a:r>
              <a:rPr lang="en-US" dirty="0"/>
              <a:t> Monitor which items are being used, by whom, and for what duration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Streamline Check-In/Check-Out Processes:</a:t>
            </a:r>
            <a:r>
              <a:rPr lang="en-US" dirty="0"/>
              <a:t> Simplify the borrowing and returning of equipment to ensure availability and accountability.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Facilitate Maintenance and Replacement: </a:t>
            </a:r>
            <a:r>
              <a:rPr lang="en-US" dirty="0"/>
              <a:t>Schedule regular maintenance and track the lifecycle of equipment to minimize downtime and ensure safety 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Enhance Reporting and Analytics :               </a:t>
            </a:r>
            <a:r>
              <a:rPr lang="en-US" dirty="0"/>
              <a:t>Provide data insights into equipment utilization, helping to make informed purchasing and resource allocation decisions.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8A9AB-1641-CD0B-4CAF-D5E631732B72}"/>
              </a:ext>
            </a:extLst>
          </p:cNvPr>
          <p:cNvSpPr txBox="1"/>
          <p:nvPr/>
        </p:nvSpPr>
        <p:spPr>
          <a:xfrm>
            <a:off x="5437241" y="147484"/>
            <a:ext cx="494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2060"/>
                </a:solidFill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E64F3-7AC2-E369-9817-D75E52F6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53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2806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344CC-C005-95F9-8461-3E2CD2082C7E}"/>
              </a:ext>
            </a:extLst>
          </p:cNvPr>
          <p:cNvSpPr txBox="1"/>
          <p:nvPr/>
        </p:nvSpPr>
        <p:spPr>
          <a:xfrm>
            <a:off x="147484" y="0"/>
            <a:ext cx="3964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rgbClr val="002060"/>
                </a:solidFill>
              </a:rPr>
              <a:t>Objectives: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59FB7-B948-B485-CBF8-75D63CEB05E4}"/>
              </a:ext>
            </a:extLst>
          </p:cNvPr>
          <p:cNvSpPr txBox="1"/>
          <p:nvPr/>
        </p:nvSpPr>
        <p:spPr>
          <a:xfrm>
            <a:off x="238577" y="936010"/>
            <a:ext cx="52926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Assess System Functionality:</a:t>
            </a:r>
            <a:r>
              <a:rPr lang="en-US" sz="2400" dirty="0"/>
              <a:t>                     </a:t>
            </a:r>
            <a:r>
              <a:rPr lang="en-US" dirty="0"/>
              <a:t>Evaluate the capabilities of the inventory management system to track, manage, and report on athletic equipment effectively.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User Experience Evaluation:                        </a:t>
            </a:r>
            <a:r>
              <a:rPr lang="en-US" dirty="0"/>
              <a:t>Gather feedback from users on the system's interface, ease of use, and overall experience during the check-in/check-out process.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14951-8DE0-68F0-D700-32942124CEFE}"/>
              </a:ext>
            </a:extLst>
          </p:cNvPr>
          <p:cNvSpPr txBox="1"/>
          <p:nvPr/>
        </p:nvSpPr>
        <p:spPr>
          <a:xfrm>
            <a:off x="6096000" y="940492"/>
            <a:ext cx="47547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3. Data Accuracy and Integrity:      </a:t>
            </a:r>
            <a:r>
              <a:rPr lang="en-US" dirty="0"/>
              <a:t>       </a:t>
            </a:r>
          </a:p>
          <a:p>
            <a:r>
              <a:rPr lang="en-US" dirty="0"/>
              <a:t>      Test the system's ability to maintain accurate           records of equipment availability, usage, and   maintenance schedules.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4. Identify Process Improvements:              </a:t>
            </a:r>
            <a:r>
              <a:rPr lang="en-US" dirty="0"/>
              <a:t>Analyze existing inventory management workflows to identify inefficiencies and propose enhancements based on findings from the PoC.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14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9132-D57F-7633-1D81-E8B94C38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002060"/>
                </a:solidFill>
                <a:latin typeface="Fraunces-Medium"/>
              </a:rPr>
              <a:t>Technology Stack and Architecture</a:t>
            </a:r>
            <a:endParaRPr lang="en-IN" sz="54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D0E82-AD4F-E17A-C71B-377AD99F8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3638" y="1435100"/>
            <a:ext cx="5157787" cy="82391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Epilogue-Regular"/>
              </a:rPr>
              <a:t>Technology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AB982-875F-CAC0-5B60-D020DF90DA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Epilogue-Regular"/>
              </a:rPr>
              <a:t>Backend</a:t>
            </a:r>
          </a:p>
          <a:p>
            <a:r>
              <a:rPr lang="en-IN" sz="2800" dirty="0">
                <a:latin typeface="Epilogue-Regular"/>
              </a:rPr>
              <a:t>Database</a:t>
            </a:r>
          </a:p>
          <a:p>
            <a:r>
              <a:rPr lang="en-US" sz="2800" dirty="0">
                <a:latin typeface="Epilogue-Regular"/>
              </a:rPr>
              <a:t>Frontend</a:t>
            </a:r>
          </a:p>
          <a:p>
            <a:r>
              <a:rPr lang="en-US" sz="2800" dirty="0">
                <a:latin typeface="Epilogue-Regular"/>
              </a:rPr>
              <a:t>Mobile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B72D8-F91C-21F7-4B20-122B3B37E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56048" y="1435100"/>
            <a:ext cx="5183188" cy="82391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Epilogue-Regular"/>
              </a:rPr>
              <a:t>Description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2506D-08DF-C74D-A629-9006EF10BD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Epilogue-Regular"/>
              </a:rPr>
              <a:t>Python with Django framework for robust and scalable </a:t>
            </a:r>
            <a:r>
              <a:rPr lang="en-IN" dirty="0">
                <a:latin typeface="Epilogue-Regular"/>
              </a:rPr>
              <a:t>application development.</a:t>
            </a:r>
          </a:p>
          <a:p>
            <a:pPr algn="l"/>
            <a:r>
              <a:rPr lang="en-IN" dirty="0">
                <a:latin typeface="Epilogue-Regular"/>
              </a:rPr>
              <a:t>PostgreSQL for efficient data storage and retrieval.</a:t>
            </a:r>
          </a:p>
          <a:p>
            <a:pPr algn="l"/>
            <a:r>
              <a:rPr lang="en-US" dirty="0">
                <a:latin typeface="Epilogue-Regular"/>
              </a:rPr>
              <a:t>React for creating an intuitive and responsive user </a:t>
            </a:r>
            <a:r>
              <a:rPr lang="en-IN" dirty="0">
                <a:latin typeface="Epilogue-Regular"/>
              </a:rPr>
              <a:t>interface.</a:t>
            </a:r>
          </a:p>
          <a:p>
            <a:pPr algn="l"/>
            <a:r>
              <a:rPr lang="en-US" dirty="0">
                <a:latin typeface="Epilogue-Regular"/>
              </a:rPr>
              <a:t>App React Native for cross-platform compatibility and seamless integration with the web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977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094C68-EE91-4A55-AC09-7FB9151246FD}"/>
              </a:ext>
            </a:extLst>
          </p:cNvPr>
          <p:cNvSpPr txBox="1"/>
          <p:nvPr/>
        </p:nvSpPr>
        <p:spPr>
          <a:xfrm>
            <a:off x="1666757" y="162046"/>
            <a:ext cx="8218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rgbClr val="002060"/>
                </a:solidFill>
              </a:rPr>
              <a:t>Project Architecture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C7F4A-3D0D-0BC7-7225-83A4AEFF1280}"/>
              </a:ext>
            </a:extLst>
          </p:cNvPr>
          <p:cNvSpPr txBox="1"/>
          <p:nvPr/>
        </p:nvSpPr>
        <p:spPr>
          <a:xfrm>
            <a:off x="509286" y="1085376"/>
            <a:ext cx="4942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lphaLcPeriod"/>
            </a:pPr>
            <a:r>
              <a:rPr lang="en-IN" sz="2800" dirty="0">
                <a:solidFill>
                  <a:srgbClr val="FF0000"/>
                </a:solidFill>
              </a:rPr>
              <a:t>User Interface (UI):</a:t>
            </a:r>
          </a:p>
          <a:p>
            <a:r>
              <a:rPr lang="en-IN" sz="2000" dirty="0">
                <a:solidFill>
                  <a:srgbClr val="7030A0"/>
                </a:solidFill>
              </a:rPr>
              <a:t>1.Web Application: </a:t>
            </a:r>
          </a:p>
          <a:p>
            <a:r>
              <a:rPr lang="en-IN" dirty="0"/>
              <a:t>Accessible via browsers for coaches, athletes, and administrators.</a:t>
            </a:r>
          </a:p>
          <a:p>
            <a:r>
              <a:rPr lang="en-IN" sz="2000" dirty="0">
                <a:solidFill>
                  <a:srgbClr val="002060"/>
                </a:solidFill>
              </a:rPr>
              <a:t>2.Mobile Application:</a:t>
            </a:r>
          </a:p>
          <a:p>
            <a:r>
              <a:rPr lang="en-IN" sz="2000" dirty="0">
                <a:solidFill>
                  <a:srgbClr val="002060"/>
                </a:solidFill>
              </a:rPr>
              <a:t> </a:t>
            </a:r>
            <a:r>
              <a:rPr lang="en-IN" dirty="0"/>
              <a:t>For quick access and management on-the-go.</a:t>
            </a:r>
          </a:p>
          <a:p>
            <a:r>
              <a:rPr lang="en-IN" sz="2000" dirty="0">
                <a:solidFill>
                  <a:srgbClr val="002060"/>
                </a:solidFill>
              </a:rPr>
              <a:t>3.Dashboards</a:t>
            </a:r>
            <a:r>
              <a:rPr lang="en-IN" dirty="0"/>
              <a:t>:</a:t>
            </a:r>
          </a:p>
          <a:p>
            <a:r>
              <a:rPr lang="en-IN" dirty="0"/>
              <a:t> Visual displays for tracking equipment status, usage, and analytics.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68F54-D4A8-B5D0-6594-76B8993C6F64}"/>
              </a:ext>
            </a:extLst>
          </p:cNvPr>
          <p:cNvSpPr txBox="1"/>
          <p:nvPr/>
        </p:nvSpPr>
        <p:spPr>
          <a:xfrm>
            <a:off x="6096000" y="1146933"/>
            <a:ext cx="49423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b. Backend Services: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1.API Layer: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dirty="0"/>
              <a:t>RESTful APIs to handle requests between the UI and the database.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2.Authentication Service: </a:t>
            </a:r>
            <a:r>
              <a:rPr lang="en-US" dirty="0"/>
              <a:t>Secure login and user management system.</a:t>
            </a:r>
          </a:p>
          <a:p>
            <a:r>
              <a:rPr lang="en-US" sz="2000" dirty="0">
                <a:solidFill>
                  <a:srgbClr val="002060"/>
                </a:solidFill>
              </a:rPr>
              <a:t>3.Inventory Management Service: </a:t>
            </a:r>
            <a:r>
              <a:rPr lang="en-US" dirty="0"/>
              <a:t>Logic for tracking equipment, handling check-in/check-out, and maintenance schedules.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C0D31-E680-108B-ABEC-68A31F7E7148}"/>
              </a:ext>
            </a:extLst>
          </p:cNvPr>
          <p:cNvSpPr txBox="1"/>
          <p:nvPr/>
        </p:nvSpPr>
        <p:spPr>
          <a:xfrm>
            <a:off x="625034" y="4009253"/>
            <a:ext cx="5058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c. Database</a:t>
            </a:r>
          </a:p>
          <a:p>
            <a:r>
              <a:rPr lang="en-IN" sz="2000" dirty="0">
                <a:solidFill>
                  <a:srgbClr val="002060"/>
                </a:solidFill>
              </a:rPr>
              <a:t>Relational Database Management System (RDBMS): </a:t>
            </a:r>
          </a:p>
          <a:p>
            <a:r>
              <a:rPr lang="en-IN" dirty="0"/>
              <a:t>For structured data storage (e.g., MySQL, PostgreSQL).</a:t>
            </a:r>
          </a:p>
          <a:p>
            <a:r>
              <a:rPr lang="en-IN" dirty="0"/>
              <a:t>Tables for : Users (athletes, coaches, admins) </a:t>
            </a:r>
          </a:p>
          <a:p>
            <a:r>
              <a:rPr lang="en-IN" dirty="0"/>
              <a:t>Equipment (details, status)</a:t>
            </a:r>
          </a:p>
          <a:p>
            <a:r>
              <a:rPr lang="en-IN" dirty="0"/>
              <a:t>Transactions (check-in/out logs)</a:t>
            </a:r>
          </a:p>
          <a:p>
            <a:r>
              <a:rPr lang="en-IN" dirty="0"/>
              <a:t>Maintenance records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4EB2D-60C8-83F6-64E3-98E22C20B1D4}"/>
              </a:ext>
            </a:extLst>
          </p:cNvPr>
          <p:cNvSpPr txBox="1"/>
          <p:nvPr/>
        </p:nvSpPr>
        <p:spPr>
          <a:xfrm>
            <a:off x="6296628" y="4356854"/>
            <a:ext cx="3948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d. Cloud Storage: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File Storage: </a:t>
            </a:r>
            <a:r>
              <a:rPr lang="en-US" dirty="0"/>
              <a:t>For images, manuals, and documentation related to equipment.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55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5888D-32BA-052E-A256-5D3DC5511764}"/>
              </a:ext>
            </a:extLst>
          </p:cNvPr>
          <p:cNvSpPr txBox="1"/>
          <p:nvPr/>
        </p:nvSpPr>
        <p:spPr>
          <a:xfrm>
            <a:off x="1826081" y="243069"/>
            <a:ext cx="8539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rgbClr val="7030A0"/>
                </a:solidFill>
                <a:latin typeface="TimesNewRomanPS-BoldMT"/>
              </a:rPr>
              <a:t>Requirements Specification:</a:t>
            </a:r>
            <a:endParaRPr lang="en-IN" sz="5400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2D2CF-35F2-A696-0E2D-339EF0E6A8A8}"/>
              </a:ext>
            </a:extLst>
          </p:cNvPr>
          <p:cNvSpPr txBox="1"/>
          <p:nvPr/>
        </p:nvSpPr>
        <p:spPr>
          <a:xfrm>
            <a:off x="347239" y="1394257"/>
            <a:ext cx="4896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>
                <a:solidFill>
                  <a:srgbClr val="002060"/>
                </a:solidFill>
                <a:latin typeface="TimesNewRomanPS-BoldMT"/>
              </a:rPr>
              <a:t>Functional Requirements: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CRUD operations for renovation plans.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Scheduling functionality for renovation projects.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Monitoring renovation impacts (attendance, satisfaction).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4C9031-1DBB-2BAE-51D3-EB417826B0B3}"/>
              </a:ext>
            </a:extLst>
          </p:cNvPr>
          <p:cNvSpPr txBox="1"/>
          <p:nvPr/>
        </p:nvSpPr>
        <p:spPr>
          <a:xfrm>
            <a:off x="5868364" y="1394259"/>
            <a:ext cx="57840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dirty="0">
                <a:solidFill>
                  <a:srgbClr val="002060"/>
                </a:solidFill>
                <a:latin typeface="TimesNewRomanPS-BoldMT"/>
              </a:rPr>
              <a:t>Non-Functional Requirements</a:t>
            </a:r>
            <a:r>
              <a:rPr lang="en-IN" sz="2800" dirty="0">
                <a:solidFill>
                  <a:srgbClr val="002060"/>
                </a:solidFill>
                <a:latin typeface="TimesNewRomanPSMT"/>
              </a:rPr>
              <a:t>: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User-friendly interface.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Scalability to handle multiple renovation projects.</a:t>
            </a:r>
          </a:p>
          <a:p>
            <a:pPr algn="l"/>
            <a:r>
              <a:rPr lang="en-IN" dirty="0">
                <a:solidFill>
                  <a:srgbClr val="000000"/>
                </a:solidFill>
                <a:latin typeface="ArialMT"/>
              </a:rPr>
              <a:t>•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Secure data storage and processing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3F671-580D-99FE-6098-7D875A6AA1F2}"/>
              </a:ext>
            </a:extLst>
          </p:cNvPr>
          <p:cNvSpPr txBox="1"/>
          <p:nvPr/>
        </p:nvSpPr>
        <p:spPr>
          <a:xfrm>
            <a:off x="1636458" y="4961618"/>
            <a:ext cx="8919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Athletic Equipment Inventory Management System aims to streamline the management of athletic resources, enhancing efficiency, accountability, and user experience. By transitioning from a manual, error-prone system to a digital solution, we will address the key challenges currently faced in tracking, maintaining, and utilizing equipment.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D5114F-3F50-3290-0F25-A35FA5F89489}"/>
              </a:ext>
            </a:extLst>
          </p:cNvPr>
          <p:cNvSpPr txBox="1"/>
          <p:nvPr/>
        </p:nvSpPr>
        <p:spPr>
          <a:xfrm>
            <a:off x="4068501" y="3524786"/>
            <a:ext cx="37962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rgbClr val="7030A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245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DA236-0638-9744-A208-C32A11792979}"/>
              </a:ext>
            </a:extLst>
          </p:cNvPr>
          <p:cNvSpPr txBox="1"/>
          <p:nvPr/>
        </p:nvSpPr>
        <p:spPr>
          <a:xfrm>
            <a:off x="3022923" y="2488556"/>
            <a:ext cx="61461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36408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</TotalTime>
  <Words>591</Words>
  <Application>Microsoft Office PowerPoint</Application>
  <PresentationFormat>Widescreen</PresentationFormat>
  <Paragraphs>63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ArialMT</vt:lpstr>
      <vt:lpstr>Century Gothic</vt:lpstr>
      <vt:lpstr>Epilogue-Regular</vt:lpstr>
      <vt:lpstr>Fraunces-Medium</vt:lpstr>
      <vt:lpstr>TimesNewRomanPS-BoldItalicMT</vt:lpstr>
      <vt:lpstr>TimesNewRomanPS-BoldMT</vt:lpstr>
      <vt:lpstr>TimesNewRomanPSMT</vt:lpstr>
      <vt:lpstr>Wingdings 3</vt:lpstr>
      <vt:lpstr>Ion</vt:lpstr>
      <vt:lpstr>KISHKINDA UNIVERSITY 5W38+WVG, Siruguppa Rd, Ashok Nagar, Rajeshwari nagar, Ballari, Karnataka 583275 Department of MCA Project Presentation on “ Athletic Equipment Inventory (POC)”</vt:lpstr>
      <vt:lpstr>PowerPoint Presentation</vt:lpstr>
      <vt:lpstr>PowerPoint Presentation</vt:lpstr>
      <vt:lpstr>Technology Stack and Architecture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LOKESHA B M</dc:creator>
  <cp:lastModifiedBy>sanjay sahoo</cp:lastModifiedBy>
  <cp:revision>9</cp:revision>
  <dcterms:created xsi:type="dcterms:W3CDTF">2024-09-27T06:56:57Z</dcterms:created>
  <dcterms:modified xsi:type="dcterms:W3CDTF">2024-09-28T06:19:46Z</dcterms:modified>
</cp:coreProperties>
</file>